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9" r:id="rId4"/>
    <p:sldId id="355" r:id="rId5"/>
    <p:sldId id="354" r:id="rId6"/>
    <p:sldId id="345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34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347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348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49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50" r:id="rId61"/>
    <p:sldId id="317" r:id="rId62"/>
    <p:sldId id="318" r:id="rId63"/>
    <p:sldId id="319" r:id="rId64"/>
    <p:sldId id="320" r:id="rId65"/>
    <p:sldId id="322" r:id="rId66"/>
    <p:sldId id="323" r:id="rId67"/>
    <p:sldId id="351" r:id="rId68"/>
    <p:sldId id="324" r:id="rId69"/>
    <p:sldId id="325" r:id="rId70"/>
    <p:sldId id="326" r:id="rId71"/>
    <p:sldId id="327" r:id="rId72"/>
    <p:sldId id="328" r:id="rId73"/>
    <p:sldId id="330" r:id="rId74"/>
    <p:sldId id="331" r:id="rId75"/>
    <p:sldId id="352" r:id="rId76"/>
    <p:sldId id="332" r:id="rId77"/>
    <p:sldId id="333" r:id="rId78"/>
    <p:sldId id="334" r:id="rId79"/>
    <p:sldId id="335" r:id="rId80"/>
    <p:sldId id="336" r:id="rId81"/>
    <p:sldId id="338" r:id="rId82"/>
    <p:sldId id="339" r:id="rId83"/>
    <p:sldId id="353" r:id="rId84"/>
    <p:sldId id="340" r:id="rId85"/>
    <p:sldId id="341" r:id="rId86"/>
    <p:sldId id="342" r:id="rId87"/>
    <p:sldId id="343" r:id="rId88"/>
    <p:sldId id="344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35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B35B-C7BB-4DA5-A356-3827B3F905B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99532-1710-4DA3-99E8-A93C6D7EE8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9532-1710-4DA3-99E8-A93C6D7EE8F9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3B1F9-34E6-45FB-964D-214AE0B7D6A6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92D6B-730E-40F3-BA52-4E2F903339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u="sng" dirty="0" smtClean="0">
                <a:solidFill>
                  <a:srgbClr val="00B050"/>
                </a:solidFill>
              </a:rPr>
              <a:t/>
            </a:r>
            <a:br>
              <a:rPr lang="en-US" sz="4900" u="sng" dirty="0" smtClean="0">
                <a:solidFill>
                  <a:srgbClr val="00B050"/>
                </a:solidFill>
              </a:rPr>
            </a:br>
            <a:r>
              <a:rPr lang="en-US" sz="4900" u="sng" dirty="0" smtClean="0">
                <a:solidFill>
                  <a:srgbClr val="00B050"/>
                </a:solidFill>
              </a:rPr>
              <a:t/>
            </a:r>
            <a:br>
              <a:rPr lang="en-US" sz="4900" u="sng" dirty="0" smtClean="0">
                <a:solidFill>
                  <a:srgbClr val="00B050"/>
                </a:solidFill>
              </a:rPr>
            </a:br>
            <a:r>
              <a:rPr lang="en-US" sz="4900" u="sng" dirty="0" smtClean="0">
                <a:solidFill>
                  <a:srgbClr val="00B050"/>
                </a:solidFill>
              </a:rPr>
              <a:t/>
            </a:r>
            <a:br>
              <a:rPr lang="en-US" sz="4900" u="sng" dirty="0" smtClean="0">
                <a:solidFill>
                  <a:srgbClr val="00B050"/>
                </a:solidFill>
              </a:rPr>
            </a:br>
            <a:r>
              <a:rPr lang="en-US" sz="4900" u="sng" dirty="0" smtClean="0">
                <a:solidFill>
                  <a:srgbClr val="00B050"/>
                </a:solidFill>
              </a:rPr>
              <a:t/>
            </a:r>
            <a:br>
              <a:rPr lang="en-US" sz="4900" u="sng" dirty="0" smtClean="0">
                <a:solidFill>
                  <a:srgbClr val="00B050"/>
                </a:solidFill>
              </a:rPr>
            </a:br>
            <a:r>
              <a:rPr lang="en-US" sz="4900" u="sng" dirty="0" smtClean="0">
                <a:solidFill>
                  <a:srgbClr val="0000FF"/>
                </a:solidFill>
              </a:rPr>
              <a:t>MACHINE </a:t>
            </a:r>
            <a:r>
              <a:rPr lang="en-US" sz="4900" u="sng" dirty="0" smtClean="0">
                <a:solidFill>
                  <a:srgbClr val="0000FF"/>
                </a:solidFill>
              </a:rPr>
              <a:t>LEARNING CLUSTERING ALGORITHMS-PPT</a:t>
            </a:r>
            <a:r>
              <a:rPr lang="en-US" b="1" u="sng" dirty="0" smtClean="0">
                <a:solidFill>
                  <a:srgbClr val="0000FF"/>
                </a:solidFill>
              </a:rPr>
              <a:t/>
            </a:r>
            <a:br>
              <a:rPr lang="en-US" b="1" u="sng" dirty="0" smtClean="0">
                <a:solidFill>
                  <a:srgbClr val="0000FF"/>
                </a:solidFill>
              </a:rPr>
            </a:b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u="sng" dirty="0" smtClean="0">
                <a:solidFill>
                  <a:srgbClr val="0000FF"/>
                </a:solidFill>
              </a:rPr>
              <a:t/>
            </a:r>
            <a:br>
              <a:rPr lang="en-US" u="sng" dirty="0" smtClean="0">
                <a:solidFill>
                  <a:srgbClr val="0000FF"/>
                </a:solidFill>
              </a:rPr>
            </a:br>
            <a:endParaRPr lang="en-US" sz="40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433513"/>
            <a:ext cx="6300787" cy="4497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19200"/>
            <a:ext cx="7067631" cy="42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363" y="2019962"/>
            <a:ext cx="8111837" cy="2090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Agglomerative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6920356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287" y="1652861"/>
            <a:ext cx="8690313" cy="209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43000"/>
            <a:ext cx="639124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7342778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447800"/>
            <a:ext cx="571661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3100" y="2347913"/>
            <a:ext cx="52578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00"/>
            <a:ext cx="6739370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63" y="2057400"/>
            <a:ext cx="50958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81200"/>
            <a:ext cx="6025046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371600"/>
            <a:ext cx="6657975" cy="3599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19200"/>
            <a:ext cx="7025666" cy="365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90600"/>
            <a:ext cx="6820399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685800"/>
            <a:ext cx="70353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667000"/>
            <a:ext cx="7737083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Birch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81000"/>
            <a:ext cx="389096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6925" y="2576513"/>
            <a:ext cx="4791075" cy="28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29068"/>
            <a:ext cx="8839200" cy="240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90600"/>
            <a:ext cx="4343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8825" y="3095625"/>
            <a:ext cx="50863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390650"/>
            <a:ext cx="6464359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664" y="304800"/>
            <a:ext cx="57690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9530" y="3962400"/>
            <a:ext cx="435594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764" y="152400"/>
            <a:ext cx="5410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843214"/>
            <a:ext cx="6324601" cy="236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9048" y="1447800"/>
            <a:ext cx="6170952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933700"/>
            <a:ext cx="8125924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6553200" cy="157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Mean Shift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066800"/>
            <a:ext cx="6202456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2836" y="1295401"/>
            <a:ext cx="6230964" cy="359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95400"/>
            <a:ext cx="6119812" cy="386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63750"/>
            <a:ext cx="8886687" cy="219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900" y="1385888"/>
            <a:ext cx="541020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u="sng" dirty="0" smtClean="0">
                <a:solidFill>
                  <a:srgbClr val="0000FF"/>
                </a:solidFill>
              </a:rPr>
              <a:t/>
            </a:r>
            <a:br>
              <a:rPr lang="en-US" u="sng" dirty="0" smtClean="0">
                <a:solidFill>
                  <a:srgbClr val="0000FF"/>
                </a:solidFill>
              </a:rPr>
            </a:br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K-means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968" y="1295400"/>
            <a:ext cx="6224832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1338263"/>
            <a:ext cx="51911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366838"/>
            <a:ext cx="538162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352" y="609600"/>
            <a:ext cx="6804448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05000"/>
            <a:ext cx="6626311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0"/>
            <a:ext cx="7848981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Affinity Propagation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7569184" cy="32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78665"/>
            <a:ext cx="7239000" cy="199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257300"/>
            <a:ext cx="70199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543050"/>
            <a:ext cx="70199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175" y="1423988"/>
            <a:ext cx="710565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7658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270" y="2438401"/>
            <a:ext cx="7664530" cy="148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9" y="3962400"/>
            <a:ext cx="68226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14488"/>
            <a:ext cx="6552387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DB Scan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351" y="1752601"/>
            <a:ext cx="8599049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3000"/>
            <a:ext cx="6379248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6896326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19200"/>
            <a:ext cx="653796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562336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7800"/>
            <a:ext cx="6562759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89649"/>
            <a:ext cx="7540558" cy="207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796" y="2633663"/>
            <a:ext cx="8583004" cy="239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HDB Scan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76" y="1918691"/>
            <a:ext cx="9025524" cy="212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83" y="1265837"/>
            <a:ext cx="8836617" cy="284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245" y="1176337"/>
            <a:ext cx="7567355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57200"/>
            <a:ext cx="54006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1352" y="3009900"/>
            <a:ext cx="7489248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3" y="752475"/>
            <a:ext cx="757237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295400"/>
            <a:ext cx="76581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291" y="381000"/>
            <a:ext cx="8681709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66" y="2747963"/>
            <a:ext cx="7845434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Optics Clustering</a:t>
            </a:r>
            <a:endParaRPr lang="en-US" sz="4000" b="1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810000"/>
            <a:ext cx="41624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21131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62167"/>
            <a:ext cx="8987118" cy="115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75" y="1981200"/>
            <a:ext cx="54292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609600"/>
            <a:ext cx="4876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75" y="1452563"/>
            <a:ext cx="54292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663" y="1719263"/>
            <a:ext cx="540067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347788"/>
            <a:ext cx="6538912" cy="4986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0713" y="1404938"/>
            <a:ext cx="536257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690688"/>
            <a:ext cx="53530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834" y="609600"/>
            <a:ext cx="8622166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169247"/>
            <a:ext cx="8147495" cy="234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Spectral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22" y="1676400"/>
            <a:ext cx="8656778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8355" y="1143000"/>
            <a:ext cx="590924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675" y="1219200"/>
            <a:ext cx="60937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990600"/>
            <a:ext cx="6269241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266" y="914400"/>
            <a:ext cx="5768048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970" y="1066801"/>
            <a:ext cx="5922044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338263"/>
            <a:ext cx="6348412" cy="479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107" y="685800"/>
            <a:ext cx="8855893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514600"/>
            <a:ext cx="7831880" cy="178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418458"/>
            <a:ext cx="7772400" cy="167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MACHINE LEARNING CLUSTERING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b="1" i="1" dirty="0" smtClean="0"/>
              <a:t>Bisecting K-means Clustering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70623"/>
            <a:ext cx="8991600" cy="134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261439"/>
            <a:ext cx="9019598" cy="115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013" y="1971675"/>
            <a:ext cx="66579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138238"/>
            <a:ext cx="71151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0" y="1295400"/>
            <a:ext cx="56769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1200150"/>
            <a:ext cx="69818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2147888"/>
            <a:ext cx="72961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"/>
            <a:ext cx="7078939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1828800"/>
            <a:ext cx="7315200" cy="167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2848" y="3505200"/>
            <a:ext cx="6915752" cy="120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93469"/>
            <a:ext cx="6248400" cy="165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66863"/>
            <a:ext cx="6445939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38</Words>
  <Application>Microsoft Office PowerPoint</Application>
  <PresentationFormat>On-screen Show (4:3)</PresentationFormat>
  <Paragraphs>22</Paragraphs>
  <Slides>88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    MACHINE LEARNING CLUSTERING ALGORITHMS-PPT   </vt:lpstr>
      <vt:lpstr>Slide 2</vt:lpstr>
      <vt:lpstr>Slide 3</vt:lpstr>
      <vt:lpstr>  MACHINE LEARNING CLUSTERING  K-means Clustering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MACHINE LEARNING CLUSTERING  Agglomerative Clustering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MACHINE LEARNING CLUSTERING  Birch Clustering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MACHINE LEARNING CLUSTERING  Mean Shift Clustering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MACHINE LEARNING CLUSTERING  Affinity Propagation Clustering</vt:lpstr>
      <vt:lpstr>Slide 45</vt:lpstr>
      <vt:lpstr>Slide 46</vt:lpstr>
      <vt:lpstr>Slide 47</vt:lpstr>
      <vt:lpstr>Slide 48</vt:lpstr>
      <vt:lpstr>Slide 49</vt:lpstr>
      <vt:lpstr>MACHINE LEARNING CLUSTERING  DB Scan Clustering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MACHINE LEARNING CLUSTERING  HDB Scan Clustering</vt:lpstr>
      <vt:lpstr>Slide 59</vt:lpstr>
      <vt:lpstr>Slide 60</vt:lpstr>
      <vt:lpstr>Slide 61</vt:lpstr>
      <vt:lpstr>Slide 62</vt:lpstr>
      <vt:lpstr>Slide 63</vt:lpstr>
      <vt:lpstr>Slide 64</vt:lpstr>
      <vt:lpstr>MACHINE LEARNING CLUSTERING  Optics Clustering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MACHINE LEARNING CLUSTERING  Spectral Clustering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MACHINE LEARNING CLUSTERING  Bisecting K-means Clustering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Boost  Algorithm</dc:title>
  <dc:creator>Admin</dc:creator>
  <cp:lastModifiedBy>Admin</cp:lastModifiedBy>
  <cp:revision>15</cp:revision>
  <dcterms:created xsi:type="dcterms:W3CDTF">2024-08-27T12:59:12Z</dcterms:created>
  <dcterms:modified xsi:type="dcterms:W3CDTF">2024-10-15T11:59:27Z</dcterms:modified>
</cp:coreProperties>
</file>